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33" autoAdjust="0"/>
    <p:restoredTop sz="94624"/>
  </p:normalViewPr>
  <p:slideViewPr>
    <p:cSldViewPr>
      <p:cViewPr varScale="1">
        <p:scale>
          <a:sx n="90" d="100"/>
          <a:sy n="90" d="100"/>
        </p:scale>
        <p:origin x="1448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67200" y="177800"/>
            <a:ext cx="4648200" cy="187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486400" y="3429000"/>
            <a:ext cx="3429000" cy="13462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B3F28-EA2A-415C-8CC1-17D623F0C3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B39B68-5F3A-43AA-9658-AA3883F2F7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101600"/>
            <a:ext cx="2171700" cy="6100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01600"/>
            <a:ext cx="6362700" cy="6100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6A310-871C-453F-8DC8-33DECFD972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6DA9B-F8AA-4077-8031-6995CD91F3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8D9453-781C-4C24-A73B-27CED51F7C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2672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6FAE8E-3729-4536-9CE2-539BE72966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F1759-9BC1-4776-8DE0-144F4FF187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65A68-52E7-4F04-83F8-442C132D71A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08567-478D-46BA-BA6A-2C05E25D0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8102F2-6880-4E10-9E9A-C72D33A6C0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fr-FR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F033C2-A7D9-4E65-8109-F76C6C880D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101600"/>
            <a:ext cx="7620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371600"/>
            <a:ext cx="8686800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286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9C973C0-8983-46F5-A966-B8D520B1FE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T’es</a:t>
            </a:r>
            <a:r>
              <a:rPr lang="en-US" dirty="0" smtClean="0"/>
              <a:t> </a:t>
            </a:r>
            <a:r>
              <a:rPr lang="en-US" dirty="0" err="1" smtClean="0"/>
              <a:t>branché</a:t>
            </a:r>
            <a:r>
              <a:rPr lang="en-US" dirty="0" smtClean="0"/>
              <a:t>! </a:t>
            </a:r>
            <a:r>
              <a:rPr lang="en-US" dirty="0" smtClean="0"/>
              <a:t>– Level </a:t>
            </a:r>
            <a:r>
              <a:rPr lang="en-US" dirty="0" smtClean="0"/>
              <a:t>3</a:t>
            </a:r>
            <a:endParaRPr 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724400" y="1676400"/>
            <a:ext cx="4038600" cy="1346200"/>
          </a:xfrm>
        </p:spPr>
        <p:txBody>
          <a:bodyPr/>
          <a:lstStyle/>
          <a:p>
            <a:pPr eaLnBrk="1" hangingPunct="1"/>
            <a:r>
              <a:rPr lang="en-US" dirty="0" err="1" smtClean="0"/>
              <a:t>Unité</a:t>
            </a:r>
            <a:r>
              <a:rPr lang="en-US" smtClean="0"/>
              <a:t> </a:t>
            </a:r>
            <a:r>
              <a:rPr lang="en-US" smtClean="0"/>
              <a:t>1 </a:t>
            </a:r>
            <a:r>
              <a:rPr lang="en-US" dirty="0" smtClean="0"/>
              <a:t>– Mon </a:t>
            </a:r>
            <a:r>
              <a:rPr lang="en-US" dirty="0" err="1" smtClean="0"/>
              <a:t>enfance</a:t>
            </a:r>
            <a:endParaRPr lang="en-US" dirty="0" smtClean="0"/>
          </a:p>
          <a:p>
            <a:pPr eaLnBrk="1" hangingPunct="1"/>
            <a:r>
              <a:rPr lang="en-US" i="1" dirty="0" err="1" smtClean="0"/>
              <a:t>Grammaire</a:t>
            </a:r>
            <a:r>
              <a:rPr lang="en-US" i="1" dirty="0" smtClean="0"/>
              <a:t> et </a:t>
            </a:r>
            <a:r>
              <a:rPr lang="en-US" i="1" dirty="0" err="1" smtClean="0"/>
              <a:t>Vocabulaire</a:t>
            </a:r>
            <a:r>
              <a:rPr lang="en-US" i="1" dirty="0" smtClean="0"/>
              <a:t> p173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95400" y="101600"/>
            <a:ext cx="7315200" cy="1066800"/>
          </a:xfrm>
        </p:spPr>
        <p:txBody>
          <a:bodyPr/>
          <a:lstStyle/>
          <a:p>
            <a:pPr eaLnBrk="1" hangingPunct="1"/>
            <a:r>
              <a:rPr lang="fr-FR" dirty="0" smtClean="0"/>
              <a:t>Grammaire et Vocabulaire p173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994229"/>
            <a:ext cx="9372600" cy="6121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1. j’étais petite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2. j’habitais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3. j’allais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4. je passais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5. je lui disais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6. nous étudiions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7. la prof écrivait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8. nous piqueniquions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9. nous rendions visite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10. nous donnions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11. j’aidais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12. nous mettions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13. Mes parents faisaient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14. nous écoutions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143000" y="166914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15. Comment était </a:t>
            </a:r>
            <a:endParaRPr lang="fr-FR" sz="4000" b="1" dirty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143000" y="152400"/>
            <a:ext cx="7543800" cy="8418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000" b="1" dirty="0" smtClean="0">
                <a:solidFill>
                  <a:schemeClr val="tx1"/>
                </a:solidFill>
              </a:rPr>
              <a:t>16. quand tu étais petit(e)?</a:t>
            </a:r>
            <a:endParaRPr lang="fr-FR" sz="4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Theme14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Theme14</Template>
  <TotalTime>562</TotalTime>
  <Words>87</Words>
  <Application>Microsoft Macintosh PowerPoint</Application>
  <PresentationFormat>On-screen Show (4:3)</PresentationFormat>
  <Paragraphs>20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</vt:lpstr>
      <vt:lpstr>Theme14</vt:lpstr>
      <vt:lpstr>T’es branché! – Level 3</vt:lpstr>
      <vt:lpstr>Grammaire et Vocabulaire p173</vt:lpstr>
    </vt:vector>
  </TitlesOfParts>
  <Company> </Company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Allez, viens! – Level 2</dc:title>
  <dc:creator>Mr. Smith</dc:creator>
  <cp:lastModifiedBy>LAVIGNE,MARIE</cp:lastModifiedBy>
  <cp:revision>83</cp:revision>
  <dcterms:created xsi:type="dcterms:W3CDTF">2006-02-03T00:08:49Z</dcterms:created>
  <dcterms:modified xsi:type="dcterms:W3CDTF">2016-09-18T17:35:24Z</dcterms:modified>
</cp:coreProperties>
</file>